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50" Type="http://schemas.openxmlformats.org/officeDocument/2006/relationships/viewProps" Target="viewProps.xml" /><Relationship Id="rId49" Type="http://schemas.openxmlformats.org/officeDocument/2006/relationships/presProps" Target="presProps.xml" /><Relationship Id="rId1" Type="http://schemas.openxmlformats.org/officeDocument/2006/relationships/slideMaster" Target="slideMasters/slideMaster1.xml" /><Relationship Id="rId52" Type="http://schemas.openxmlformats.org/officeDocument/2006/relationships/tableStyles" Target="tableStyles.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for 6 weeks</a:t>
                </a: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6 weeks</a:t>
            </a:r>
          </a:p>
          <a:p>
            <a:pPr lvl="0"/>
            <a:r>
              <a:rPr/>
              <a:t>Radiation five days per week for 6 weeks (28)</a:t>
            </a:r>
          </a:p>
          <a:p>
            <a:pPr lvl="0"/>
            <a:r>
              <a:rPr/>
              <a:t>PET scan (or CT) 4 weeks after the end of radiation</a:t>
            </a:r>
          </a:p>
          <a:p>
            <a:pPr lvl="0"/>
            <a:r>
              <a:rPr/>
              <a:t>Surgery 8 weeks after the end of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a:r>
              <a:rPr/>
              <a:t>Kills cancer cells in the esophagus and lymph nodes</a:t>
            </a:r>
          </a:p>
          <a:p>
            <a:pPr lvl="0"/>
            <a:r>
              <a:rPr/>
              <a:t>Can also cause irritation of the lining of the esophagus.</a:t>
            </a:r>
          </a:p>
          <a:p>
            <a:pPr lvl="0"/>
            <a:r>
              <a:rPr/>
              <a:t>Swallowing can be difficult the last 2 weeks</a:t>
            </a:r>
          </a:p>
          <a:p>
            <a:pPr lvl="0"/>
            <a:r>
              <a:rPr/>
              <a:t>Feeding tube may be needed for nutrition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2025-01-07T13:43:07Z</dcterms:created>
  <dcterms:modified xsi:type="dcterms:W3CDTF">2025-01-07T13:43:07Z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